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9269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Управление по охране, контролю и регулированию 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использования объектов животного мира Тамбовской области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3240360"/>
          </a:xfrm>
        </p:spPr>
        <p:txBody>
          <a:bodyPr>
            <a:normAutofit fontScale="62500" lnSpcReduction="20000"/>
          </a:bodyPr>
          <a:lstStyle/>
          <a:p>
            <a:pPr indent="457200">
              <a:spcBef>
                <a:spcPts val="0"/>
              </a:spcBef>
            </a:pPr>
            <a:r>
              <a:rPr lang="ru-RU" sz="57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Отчет АНО «СТЭЛСИ»</a:t>
            </a:r>
          </a:p>
          <a:p>
            <a:pPr indent="457200">
              <a:spcBef>
                <a:spcPts val="0"/>
              </a:spcBef>
            </a:pPr>
            <a:endParaRPr lang="ru-RU" sz="4000" b="1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pPr indent="457200">
              <a:spcBef>
                <a:spcPts val="0"/>
              </a:spcBef>
            </a:pPr>
            <a:r>
              <a:rPr lang="ru-RU" sz="4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«О выполнении комплекса просветительских мероприятий в области охраны и использования объектов животного мира (за исключением отнесенных к объектам охоты, а также  водных биологических ресурсов)- проведении просветительских мероприятий по птицам Тамбовской области, занесенных в красную книгу РФ».</a:t>
            </a:r>
          </a:p>
          <a:p>
            <a:pPr indent="457200">
              <a:spcBef>
                <a:spcPts val="0"/>
              </a:spcBef>
            </a:pPr>
            <a:endParaRPr lang="ru-RU" sz="4000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http://zoo.tmbreg.ru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38150" cy="5810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9143999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10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E5ECD4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Управление по охране, контролю и регулированию </a:t>
            </a:r>
            <a:r>
              <a:rPr lang="ru-RU" sz="2000" dirty="0" smtClean="0">
                <a:solidFill>
                  <a:srgbClr val="E5ECD4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dirty="0" smtClean="0">
                <a:solidFill>
                  <a:srgbClr val="E5ECD4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rgbClr val="E5ECD4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использования объектов животного мира Тамбовской области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zoo.tmbreg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438150" cy="581026"/>
          </a:xfrm>
          <a:prstGeom prst="rect">
            <a:avLst/>
          </a:prstGeom>
          <a:noFill/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700808"/>
            <a:ext cx="471601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908720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 мае 2017 года Управление по охране, контролю и регулированию использования объектов животного мира Тамбовской области совместно с АНО «СТЭЛСИ» провели мероприятие посвященное защите </a:t>
            </a:r>
            <a:r>
              <a:rPr lang="ru-RU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краснокнижных</a:t>
            </a: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животных в рамках серии «Птицы из Красной книги».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Экскурсия со школьниками профильных классов Педагогического Института, студентов-экономистов Института экономики, управления и сервиса, студентов-биологов ИМЕИТ ТГУ имени Г.Р. Державина проходила на крупном водоеме Тамбовского района (пруды </a:t>
            </a:r>
            <a:r>
              <a:rPr lang="ru-RU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Бокинского</a:t>
            </a: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рыбхоза).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124744"/>
            <a:ext cx="38884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Управление по охране, контролю и регулированию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использования объектов животного мира Тамбовской области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2" descr="http://zoo.tmbreg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38150" cy="58102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93296"/>
            <a:ext cx="9143999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573016"/>
            <a:ext cx="3491880" cy="254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7504" y="1196752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Перед началом экскурсии Г.А. Лада и начальник </a:t>
            </a: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отдела «Охраны, воспроизводства и использования объектов животного мира и среды их обитания»  </a:t>
            </a: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Управления А.Г. Соколов  обсудили маршрут и текущую ситуацию по ареалу обитания </a:t>
            </a:r>
            <a:r>
              <a:rPr lang="ru-RU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краснокнижных</a:t>
            </a: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птиц на выбранной местности наблюдения. </a:t>
            </a:r>
            <a:endParaRPr lang="ru-RU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Г.А. Лада ведет инструктаж по технике безопасности во время экскурсии и как правильно осуществлять наблюдения посредством бинокля.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21288"/>
            <a:ext cx="914399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Управление по охране, контролю и регулированию 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использования объектов животного мира Тамбовской области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http://zoo.tmbreg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438150" cy="581026"/>
          </a:xfrm>
          <a:prstGeom prst="rect">
            <a:avLst/>
          </a:prstGeom>
          <a:noFill/>
        </p:spPr>
      </p:pic>
      <p:pic>
        <p:nvPicPr>
          <p:cNvPr id="7" name="Содержимое 6" descr="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1268760"/>
            <a:ext cx="36358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429000"/>
            <a:ext cx="34563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1268760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 ходе экскурсии ребята получили возможность наблюдать некоторые виды птиц, включенных в Красную книгу РФ: </a:t>
            </a:r>
            <a:r>
              <a:rPr lang="ru-RU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орлан-белохвост</a:t>
            </a: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, кулик-сорока. </a:t>
            </a:r>
          </a:p>
          <a:p>
            <a:pPr lvl="0" indent="457200" algn="just"/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Некоторые студенты (направление «экономика») впервые смотрят на мир пернатых в бинокль.</a:t>
            </a:r>
          </a:p>
          <a:p>
            <a:pPr indent="457200" algn="just"/>
            <a:endParaRPr lang="ru-RU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124744"/>
            <a:ext cx="382604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21288"/>
            <a:ext cx="914399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Управление по охране, контролю и регулированию 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использования объектов животного мира Тамбовской области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http://zoo.tmbreg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438150" cy="581026"/>
          </a:xfrm>
          <a:prstGeom prst="rect">
            <a:avLst/>
          </a:prstGeom>
          <a:noFill/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429000"/>
            <a:ext cx="40679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126876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 ходе экскурсии на свежем воздухе ребята проголодались и с удовольствием  «поучаствовали» в пикнике, предоставленным организаторами экскурсии. Мудрые экономисты, как всегда, поближе к кухне.</a:t>
            </a:r>
          </a:p>
          <a:p>
            <a:pPr indent="457200"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124744"/>
            <a:ext cx="39604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21288"/>
            <a:ext cx="914399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Управление по охране, контролю и регулированию 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использования объектов животного мира Тамбовской области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http://zoo.tmbreg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438150" cy="581026"/>
          </a:xfrm>
          <a:prstGeom prst="rect">
            <a:avLst/>
          </a:prstGeom>
          <a:noFill/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501008"/>
            <a:ext cx="39959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1124744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 процессе экскурсии ребята увидели, что на территории  обитания </a:t>
            </a:r>
            <a:r>
              <a:rPr lang="ru-RU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краснокнижных</a:t>
            </a: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птиц имеется очень много мусора и как ответственные любители природы организовали акцию по его уборке. Уборка мусора на территории, прилегающей к пруду – наш маленький вклад в поддержание устойчивого состояния экосистемы.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21288"/>
            <a:ext cx="914399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Управление по охране, контролю и регулированию 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использования объектов животного мира Тамбовской области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http://zoo.tmbreg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438150" cy="581026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Мои документы\Downloads\птицы_обл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96752"/>
            <a:ext cx="5839279" cy="4450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196752"/>
            <a:ext cx="2520280" cy="466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B050"/>
                </a:solidFill>
              </a:rPr>
              <a:t>Помимо экскурсии был выпущен буклет серии: «Птицы из красной книги России, встречающиеся в тамбовской области» в количестве 500 штук, который будет распространен в школах Тамбовской области во время проведения лекций, бесед, круглых столов по проблемам защиты животных из списка Красной книги РФ.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rgbClr val="E5ECD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330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Управление по охране, контролю и регулированию  использования объектов животного мира Тамбовской области</vt:lpstr>
      <vt:lpstr>Управление по охране, контролю и регулированию  использования объектов животного мира Тамбовской области</vt:lpstr>
      <vt:lpstr>Управление по охране, контролю и регулированию  использования объектов животного мира Тамбовской области</vt:lpstr>
      <vt:lpstr>Управление по охране, контролю и регулированию  использования объектов животного мира Тамбовской области</vt:lpstr>
      <vt:lpstr>Управление по охране, контролю и регулированию  использования объектов животного мира Тамбовской области</vt:lpstr>
      <vt:lpstr>Управление по охране, контролю и регулированию  использования объектов животного мира Тамбовской области</vt:lpstr>
      <vt:lpstr>Управление по охране, контролю и регулированию  использования объектов животного мира Тамбовской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по охране, контролю и регулированию  использования объектов животного мира Тамбовской области</dc:title>
  <cp:lastModifiedBy>Администратор</cp:lastModifiedBy>
  <cp:revision>14</cp:revision>
  <dcterms:modified xsi:type="dcterms:W3CDTF">2017-06-05T12:52:43Z</dcterms:modified>
</cp:coreProperties>
</file>